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3" d="100"/>
          <a:sy n="43" d="100"/>
        </p:scale>
        <p:origin x="-63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7/30/2010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7/30/2010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7/30/2010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7/30/2010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ZA" smtClean="0"/>
              <a:t>December</a:t>
            </a:r>
            <a:r>
              <a:rPr lang="en-ZA" smtClean="0"/>
              <a:t> </a:t>
            </a:r>
            <a:r>
              <a:rPr lang="en-ZA" dirty="0" smtClean="0"/>
              <a:t>2010 EVENT </a:t>
            </a:r>
            <a:endParaRPr lang="en-ZA" dirty="0"/>
          </a:p>
        </p:txBody>
      </p:sp>
      <p:sp>
        <p:nvSpPr>
          <p:cNvPr id="3" name="Subtitle 2"/>
          <p:cNvSpPr>
            <a:spLocks noGrp="1"/>
          </p:cNvSpPr>
          <p:nvPr>
            <p:ph type="subTitle" idx="1"/>
          </p:nvPr>
        </p:nvSpPr>
        <p:spPr/>
        <p:txBody>
          <a:bodyPr/>
          <a:lstStyle/>
          <a:p>
            <a:r>
              <a:rPr lang="en-ZA" dirty="0" smtClean="0"/>
              <a:t>PLAN </a:t>
            </a:r>
            <a:endParaRPr lang="en-Z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1828800"/>
          </a:xfrm>
        </p:spPr>
        <p:txBody>
          <a:bodyPr/>
          <a:lstStyle/>
          <a:p>
            <a:pPr algn="ctr"/>
            <a:r>
              <a:rPr lang="en-ZA" dirty="0" smtClean="0">
                <a:solidFill>
                  <a:schemeClr val="tx1"/>
                </a:solidFill>
                <a:latin typeface="Times New Roman" pitchFamily="18" charset="0"/>
                <a:cs typeface="Times New Roman" pitchFamily="18" charset="0"/>
              </a:rPr>
              <a:t>EVENT: PARENT-CHILD (OPHARN) DAY</a:t>
            </a:r>
            <a:endParaRPr lang="en-ZA"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ZA" sz="4000" dirty="0" smtClean="0">
                <a:solidFill>
                  <a:schemeClr val="tx1"/>
                </a:solidFill>
                <a:latin typeface="Times New Roman" pitchFamily="18" charset="0"/>
                <a:cs typeface="Times New Roman" pitchFamily="18" charset="0"/>
              </a:rPr>
              <a:t>AIMS AND OBJECTIVES OF THE EVENT ARE: </a:t>
            </a:r>
            <a:endParaRPr lang="en-ZA" sz="4000"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150000"/>
              </a:lnSpc>
            </a:pPr>
            <a:r>
              <a:rPr lang="en-ZA" sz="1800" dirty="0" smtClean="0"/>
              <a:t>To install a feeling of having a parent to orphans </a:t>
            </a:r>
          </a:p>
          <a:p>
            <a:pPr>
              <a:lnSpc>
                <a:spcPct val="150000"/>
              </a:lnSpc>
            </a:pPr>
            <a:r>
              <a:rPr lang="en-ZA" sz="1800" dirty="0" smtClean="0"/>
              <a:t>To install a sense of belonging to orphans</a:t>
            </a:r>
          </a:p>
          <a:p>
            <a:pPr>
              <a:lnSpc>
                <a:spcPct val="150000"/>
              </a:lnSpc>
            </a:pPr>
            <a:r>
              <a:rPr lang="en-ZA" sz="1800" dirty="0" smtClean="0"/>
              <a:t>To show compassion and love for the orphans </a:t>
            </a:r>
          </a:p>
          <a:p>
            <a:pPr>
              <a:lnSpc>
                <a:spcPct val="150000"/>
              </a:lnSpc>
            </a:pPr>
            <a:r>
              <a:rPr lang="en-ZA" sz="1800" dirty="0" smtClean="0"/>
              <a:t>To install happiness in their lives so that they can prosper.</a:t>
            </a:r>
            <a:endParaRPr lang="en-ZA"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solidFill>
                  <a:schemeClr val="tx1"/>
                </a:solidFill>
                <a:latin typeface="Times New Roman" pitchFamily="18" charset="0"/>
                <a:cs typeface="Times New Roman" pitchFamily="18" charset="0"/>
              </a:rPr>
              <a:t>DESCRIPTION OF THE EVENT</a:t>
            </a:r>
            <a:endParaRPr lang="en-ZA"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lnSpc>
                <a:spcPct val="200000"/>
              </a:lnSpc>
            </a:pPr>
            <a:r>
              <a:rPr lang="en-ZA" sz="1400" dirty="0" smtClean="0"/>
              <a:t>The event is very multi-dimensional because of the fact that there will be entertainment activities between the parents and orphans and there will be spiritual  upliftment  through music (gospel). The event is divided into sections to accommodate things such as motivational speeches, poems, drama and dance. Refreshments will only be for orphans and parents and all the guests.    </a:t>
            </a:r>
          </a:p>
          <a:p>
            <a:pPr algn="just">
              <a:lnSpc>
                <a:spcPct val="200000"/>
              </a:lnSpc>
            </a:pPr>
            <a:r>
              <a:rPr lang="en-ZA" sz="1400" dirty="0" smtClean="0"/>
              <a:t>Shelters to attend the event will be appointed in time, these shelters or orphanages will shelters around Vaal Region. And orphans within the community but a certain procedure will be followed. </a:t>
            </a:r>
          </a:p>
          <a:p>
            <a:pPr algn="just">
              <a:lnSpc>
                <a:spcPct val="200000"/>
              </a:lnSpc>
            </a:pPr>
            <a:r>
              <a:rPr lang="en-ZA" sz="1400" dirty="0" smtClean="0"/>
              <a:t>There will be other indoor activities which will be facilitated by love life and Positive Servants.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176</Words>
  <Application>Microsoft Office PowerPoint</Application>
  <PresentationFormat>On-screen Show (4:3)</PresentationFormat>
  <Paragraphs>12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Flow</vt:lpstr>
      <vt:lpstr>December 2010 EVENT </vt:lpstr>
      <vt:lpstr>EVENT: PARENT-CHILD (OPHARN) DAY</vt:lpstr>
      <vt:lpstr>AIMS AND OBJECTIVES OF THE EVENT ARE: </vt:lpstr>
      <vt:lpstr>DESCRIPTION OF THE EVENT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JUNE 2010 EVENT </dc:title>
  <dc:creator>MR Success</dc:creator>
  <cp:lastModifiedBy>DX2400</cp:lastModifiedBy>
  <cp:revision>2</cp:revision>
  <dcterms:created xsi:type="dcterms:W3CDTF">2006-08-16T00:00:00Z</dcterms:created>
  <dcterms:modified xsi:type="dcterms:W3CDTF">2010-07-30T19:51:34Z</dcterms:modified>
</cp:coreProperties>
</file>